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6858000" cy="9144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테마 스타일 1 - 강조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테마 스타일 1 - 강조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505E3EF-67EA-436B-97B2-0124C06EBD24}" styleName="보통 스타일 4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-1488" y="-96"/>
      </p:cViewPr>
      <p:guideLst>
        <p:guide orient="horz" pos="1328"/>
        <p:guide orient="horz" pos="1456"/>
        <p:guide orient="horz" pos="1645"/>
        <p:guide orient="horz" pos="1791"/>
        <p:guide orient="horz" pos="1973"/>
        <p:guide orient="horz" pos="2117"/>
        <p:guide orient="horz" pos="2252"/>
        <p:guide orient="horz" pos="2424"/>
        <p:guide pos="2160"/>
        <p:guide pos="7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7444"/>
          </a:xfrm>
          <a:prstGeom prst="rect">
            <a:avLst/>
          </a:prstGeom>
        </p:spPr>
        <p:txBody>
          <a:bodyPr vert="horz" lIns="92254" tIns="46127" rIns="92254" bIns="4612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082" y="0"/>
            <a:ext cx="2950529" cy="497444"/>
          </a:xfrm>
          <a:prstGeom prst="rect">
            <a:avLst/>
          </a:prstGeom>
        </p:spPr>
        <p:txBody>
          <a:bodyPr vert="horz" lIns="92254" tIns="46127" rIns="92254" bIns="46127" rtlCol="0"/>
          <a:lstStyle>
            <a:lvl1pPr algn="r">
              <a:defRPr sz="1200"/>
            </a:lvl1pPr>
          </a:lstStyle>
          <a:p>
            <a:fld id="{3DF8A539-5513-4E47-9E5A-BC797838E6A1}" type="datetimeFigureOut">
              <a:rPr lang="ko-KR" altLang="en-US" smtClean="0"/>
              <a:pPr/>
              <a:t>2019-01-10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54" tIns="46127" rIns="92254" bIns="4612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404" y="4721744"/>
            <a:ext cx="5446395" cy="4472225"/>
          </a:xfrm>
          <a:prstGeom prst="rect">
            <a:avLst/>
          </a:prstGeom>
        </p:spPr>
        <p:txBody>
          <a:bodyPr vert="horz" lIns="92254" tIns="46127" rIns="92254" bIns="46127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305"/>
            <a:ext cx="2950529" cy="497444"/>
          </a:xfrm>
          <a:prstGeom prst="rect">
            <a:avLst/>
          </a:prstGeom>
        </p:spPr>
        <p:txBody>
          <a:bodyPr vert="horz" lIns="92254" tIns="46127" rIns="92254" bIns="4612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082" y="9440305"/>
            <a:ext cx="2950529" cy="497444"/>
          </a:xfrm>
          <a:prstGeom prst="rect">
            <a:avLst/>
          </a:prstGeom>
        </p:spPr>
        <p:txBody>
          <a:bodyPr vert="horz" lIns="92254" tIns="46127" rIns="92254" bIns="46127" rtlCol="0" anchor="b"/>
          <a:lstStyle>
            <a:lvl1pPr algn="r">
              <a:defRPr sz="1200"/>
            </a:lvl1pPr>
          </a:lstStyle>
          <a:p>
            <a:fld id="{1EC9D5F2-886C-4ECA-9DBF-1F7114075E9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F95A-4EE3-4994-9CC5-4AEE20959BE1}" type="datetimeFigureOut">
              <a:rPr lang="ko-KR" altLang="en-US" smtClean="0"/>
              <a:pPr/>
              <a:t>2019-01-10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0C08-63C1-4D19-936D-FAFE2B2D44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F95A-4EE3-4994-9CC5-4AEE20959BE1}" type="datetimeFigureOut">
              <a:rPr lang="ko-KR" altLang="en-US" smtClean="0"/>
              <a:pPr/>
              <a:t>2019-01-10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0C08-63C1-4D19-936D-FAFE2B2D44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F95A-4EE3-4994-9CC5-4AEE20959BE1}" type="datetimeFigureOut">
              <a:rPr lang="ko-KR" altLang="en-US" smtClean="0"/>
              <a:pPr/>
              <a:t>2019-01-10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0C08-63C1-4D19-936D-FAFE2B2D44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F95A-4EE3-4994-9CC5-4AEE20959BE1}" type="datetimeFigureOut">
              <a:rPr lang="ko-KR" altLang="en-US" smtClean="0"/>
              <a:pPr/>
              <a:t>2019-01-10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0C08-63C1-4D19-936D-FAFE2B2D44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F95A-4EE3-4994-9CC5-4AEE20959BE1}" type="datetimeFigureOut">
              <a:rPr lang="ko-KR" altLang="en-US" smtClean="0"/>
              <a:pPr/>
              <a:t>2019-01-10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0C08-63C1-4D19-936D-FAFE2B2D44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F95A-4EE3-4994-9CC5-4AEE20959BE1}" type="datetimeFigureOut">
              <a:rPr lang="ko-KR" altLang="en-US" smtClean="0"/>
              <a:pPr/>
              <a:t>2019-01-10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0C08-63C1-4D19-936D-FAFE2B2D44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F95A-4EE3-4994-9CC5-4AEE20959BE1}" type="datetimeFigureOut">
              <a:rPr lang="ko-KR" altLang="en-US" smtClean="0"/>
              <a:pPr/>
              <a:t>2019-01-10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0C08-63C1-4D19-936D-FAFE2B2D44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F95A-4EE3-4994-9CC5-4AEE20959BE1}" type="datetimeFigureOut">
              <a:rPr lang="ko-KR" altLang="en-US" smtClean="0"/>
              <a:pPr/>
              <a:t>2019-01-10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0C08-63C1-4D19-936D-FAFE2B2D44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F95A-4EE3-4994-9CC5-4AEE20959BE1}" type="datetimeFigureOut">
              <a:rPr lang="ko-KR" altLang="en-US" smtClean="0"/>
              <a:pPr/>
              <a:t>2019-01-10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0C08-63C1-4D19-936D-FAFE2B2D44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F95A-4EE3-4994-9CC5-4AEE20959BE1}" type="datetimeFigureOut">
              <a:rPr lang="ko-KR" altLang="en-US" smtClean="0"/>
              <a:pPr/>
              <a:t>2019-01-10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0C08-63C1-4D19-936D-FAFE2B2D44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F95A-4EE3-4994-9CC5-4AEE20959BE1}" type="datetimeFigureOut">
              <a:rPr lang="ko-KR" altLang="en-US" smtClean="0"/>
              <a:pPr/>
              <a:t>2019-01-10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0C08-63C1-4D19-936D-FAFE2B2D44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4F95A-4EE3-4994-9CC5-4AEE20959BE1}" type="datetimeFigureOut">
              <a:rPr lang="ko-KR" altLang="en-US" smtClean="0"/>
              <a:pPr/>
              <a:t>2019-01-10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10C08-63C1-4D19-936D-FAFE2B2D44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crystalvalley.co.kr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188640" y="107504"/>
          <a:ext cx="6480720" cy="8491114"/>
        </p:xfrm>
        <a:graphic>
          <a:graphicData uri="http://schemas.openxmlformats.org/drawingml/2006/table">
            <a:tbl>
              <a:tblPr/>
              <a:tblGrid>
                <a:gridCol w="1610185"/>
                <a:gridCol w="1630175"/>
                <a:gridCol w="1620180"/>
                <a:gridCol w="1620180"/>
              </a:tblGrid>
              <a:tr h="452422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2019</a:t>
                      </a:r>
                      <a:r>
                        <a:rPr lang="ko-KR" altLang="en-US" sz="1600" b="1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년도  </a:t>
                      </a:r>
                      <a:r>
                        <a:rPr lang="ko-KR" altLang="en-US" sz="1600" b="1" dirty="0" err="1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연단체</a:t>
                      </a:r>
                      <a:r>
                        <a:rPr lang="ko-KR" altLang="en-US" sz="16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신청서      </a:t>
                      </a:r>
                      <a:endParaRPr lang="ko-KR" altLang="en-US" sz="16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342" marR="5342" marT="5088" marB="508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단  체  명</a:t>
                      </a:r>
                      <a:endParaRPr lang="ko-KR" altLang="en-US" sz="11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342" marR="5342" marT="5088" marB="508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342" marR="5342" marT="5088" marB="508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팀     수</a:t>
                      </a:r>
                      <a:endParaRPr lang="ko-KR" altLang="en-US" sz="11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342" marR="5342" marT="5088" marB="5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342" marR="5342" marT="5088" marB="5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단체 성격</a:t>
                      </a:r>
                      <a:endParaRPr lang="ko-KR" altLang="en-US" sz="11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342" marR="5342" marT="5088" marB="508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342" marR="5342" marT="5088" marB="508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지     역</a:t>
                      </a:r>
                      <a:endParaRPr lang="ko-KR" altLang="en-US" sz="11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342" marR="5342" marT="5088" marB="5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342" marR="5342" marT="5088" marB="50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희망 일시</a:t>
                      </a:r>
                      <a:endParaRPr lang="ko-KR" altLang="en-US" sz="11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342" marR="5342" marT="5088" marB="508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매월          </a:t>
                      </a:r>
                      <a:r>
                        <a:rPr lang="ko-KR" altLang="en-US" sz="1100" b="1" dirty="0" err="1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째주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요일          시대</a:t>
                      </a:r>
                      <a:endParaRPr lang="ko-KR" altLang="en-US" sz="11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342" marR="5342" marT="5088" marB="508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87461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 marL="5609" marR="5609" marT="5609" marB="56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609" marR="5609" marT="5609" marB="56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dirty="0" err="1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희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망  월 </a:t>
                      </a:r>
                      <a:endParaRPr lang="ko-KR" altLang="en-US" sz="11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342" marR="5342" marT="5088" marB="508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□  </a:t>
                      </a:r>
                      <a:r>
                        <a:rPr lang="en-US" altLang="ko-KR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□  </a:t>
                      </a:r>
                      <a:r>
                        <a:rPr lang="en-US" altLang="ko-KR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□  </a:t>
                      </a:r>
                      <a:r>
                        <a:rPr lang="en-US" altLang="ko-KR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4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□  </a:t>
                      </a:r>
                      <a:r>
                        <a:rPr lang="en-US" altLang="ko-KR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□  </a:t>
                      </a:r>
                      <a:r>
                        <a:rPr lang="en-US" altLang="ko-KR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6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□  </a:t>
                      </a:r>
                      <a:r>
                        <a:rPr lang="en-US" altLang="ko-KR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7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□  </a:t>
                      </a:r>
                      <a:r>
                        <a:rPr lang="en-US" altLang="ko-KR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8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□  </a:t>
                      </a:r>
                      <a:r>
                        <a:rPr lang="en-US" altLang="ko-KR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9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□  </a:t>
                      </a:r>
                      <a:r>
                        <a:rPr lang="en-US" altLang="ko-KR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□  </a:t>
                      </a:r>
                      <a:r>
                        <a:rPr lang="en-US" altLang="ko-KR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11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□  </a:t>
                      </a:r>
                      <a:r>
                        <a:rPr lang="en-US" altLang="ko-KR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12</a:t>
                      </a:r>
                      <a:r>
                        <a:rPr lang="ko-KR" altLang="en-US" sz="1100" b="1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□</a:t>
                      </a:r>
                      <a:endParaRPr lang="ko-KR" altLang="en-US" sz="11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342" marR="5342" marT="5088" marB="508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연  </a:t>
                      </a:r>
                      <a:r>
                        <a:rPr lang="ko-KR" altLang="en-US" sz="1100" b="1" dirty="0" err="1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락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처</a:t>
                      </a:r>
                      <a:endParaRPr lang="ko-KR" altLang="en-US" sz="11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342" marR="5342" marT="5088" marB="508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성 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명</a:t>
                      </a:r>
                      <a:endParaRPr lang="ko-KR" altLang="en-US" sz="11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342" marR="5342" marT="5088" marB="508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핸드폰 번호</a:t>
                      </a:r>
                    </a:p>
                  </a:txBody>
                  <a:tcPr marL="5342" marR="5342" marT="5088" marB="508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팩스번호</a:t>
                      </a:r>
                    </a:p>
                  </a:txBody>
                  <a:tcPr marL="5342" marR="5342" marT="5088" marB="508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회       장</a:t>
                      </a:r>
                      <a:endParaRPr lang="ko-KR" altLang="en-US" sz="11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342" marR="5342" marT="5088" marB="508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342" marR="5342" marT="5088" marB="508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342" marR="5342" marT="5088" marB="508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342" marR="5342" marT="5088" marB="508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총       무</a:t>
                      </a:r>
                      <a:endParaRPr lang="ko-KR" altLang="en-US" sz="11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342" marR="5342" marT="5088" marB="508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342" marR="5342" marT="5088" marB="508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342" marR="5342" marT="5088" marB="508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342" marR="5342" marT="5088" marB="508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레스토랑</a:t>
                      </a:r>
                      <a:endParaRPr lang="ko-KR" altLang="en-US" sz="11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342" marR="5342" marT="5088" marB="508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조식 □</a:t>
                      </a:r>
                      <a:r>
                        <a:rPr lang="ko-KR" altLang="en-US" sz="1100" b="1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   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중식 □               </a:t>
                      </a:r>
                      <a:r>
                        <a:rPr lang="ko-KR" altLang="en-US" sz="1100" b="1" dirty="0" err="1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석식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□ </a:t>
                      </a:r>
                      <a:endParaRPr lang="ko-KR" altLang="en-US" sz="11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342" marR="5342" marT="5088" marB="508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dirty="0" err="1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프로샵</a:t>
                      </a:r>
                      <a:endParaRPr lang="ko-KR" altLang="en-US" sz="11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342" marR="5342" marT="5088" marB="508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dirty="0" err="1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시상품</a:t>
                      </a:r>
                      <a:r>
                        <a:rPr lang="ko-KR" altLang="en-US" sz="1100" b="1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내역 </a:t>
                      </a:r>
                      <a:r>
                        <a:rPr lang="en-US" altLang="ko-KR" sz="1100" b="1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:                                              (\            )</a:t>
                      </a:r>
                      <a:endParaRPr lang="ko-KR" altLang="en-US" sz="11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342" marR="5342" marT="5088" marB="508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시상내역</a:t>
                      </a:r>
                      <a:endParaRPr lang="ko-KR" altLang="en-US" sz="11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342" marR="5342" marT="5088" marB="508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우승 □    준우승□   </a:t>
                      </a:r>
                      <a:r>
                        <a:rPr lang="ko-KR" altLang="en-US" sz="1100" b="1" dirty="0" err="1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롱게스트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□   </a:t>
                      </a:r>
                      <a:r>
                        <a:rPr lang="ko-KR" altLang="en-US" sz="1100" b="1" dirty="0" err="1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니어리스트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□  </a:t>
                      </a:r>
                      <a:r>
                        <a:rPr lang="en-US" altLang="ko-KR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100" b="1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기타</a:t>
                      </a:r>
                      <a:r>
                        <a:rPr lang="en-US" altLang="ko-KR" sz="1100" b="1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:        )</a:t>
                      </a:r>
                      <a:endParaRPr lang="ko-KR" altLang="en-US" sz="1100" b="1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342" marR="5342" marT="5088" marB="508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비고</a:t>
                      </a:r>
                      <a:endParaRPr lang="ko-KR" altLang="en-US" sz="11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342" marR="5342" marT="5088" marB="508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342" marR="5342" marT="5088" marB="508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232015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[ </a:t>
                      </a:r>
                      <a:r>
                        <a:rPr lang="ko-KR" altLang="en-US" sz="1000" b="1" dirty="0" err="1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단체팀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이용 준수사항 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]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1. </a:t>
                      </a:r>
                      <a:r>
                        <a:rPr lang="ko-KR" altLang="en-US" sz="1000" b="1" dirty="0" err="1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크리스탈밸리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회원 및 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CIC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회원</a:t>
                      </a:r>
                      <a:r>
                        <a:rPr lang="en-US" altLang="ko-KR" sz="1000" b="1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가입</a:t>
                      </a:r>
                      <a:r>
                        <a:rPr lang="ko-KR" altLang="en-US" sz="1000" b="1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기준적용 됩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니다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  <a:endParaRPr lang="ko-KR" altLang="en-US" sz="10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2. 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이용기간은 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2018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년 동안이며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연간 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회 이상 이용하셔야 합니다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. 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3. 1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팀 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4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인 기준으로 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팀 이상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주중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주말 및 공휴일 제외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에 </a:t>
                      </a: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한해서 예약신청이 가능합니다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. 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4. 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예약 변경 및 취소</a:t>
                      </a:r>
                      <a:r>
                        <a:rPr lang="ko-KR" altLang="en-US" sz="1000" b="1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시 </a:t>
                      </a:r>
                      <a:r>
                        <a:rPr lang="ko-KR" altLang="en-US" sz="1000" b="1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주 전까지 예약실에 연락 주시기 바랍니다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5. </a:t>
                      </a:r>
                      <a:r>
                        <a:rPr lang="ko-KR" altLang="en-US" sz="1000" b="1" dirty="0" err="1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조편성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명단은 예약일로부터 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일전까지 확정하여 팩스</a:t>
                      </a:r>
                      <a:r>
                        <a:rPr lang="en-US" altLang="ko-KR" sz="1000" b="1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000" b="1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또는 메일로 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접수하여 주시기 바랍니다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  <a:endParaRPr lang="ko-KR" altLang="en-US" sz="10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6. 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원활한 </a:t>
                      </a: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경기진행을 위하여 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Tee Off 40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분전 도착</a:t>
                      </a:r>
                      <a:r>
                        <a:rPr lang="ko-KR" altLang="en-US" sz="1000" b="1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및 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START</a:t>
                      </a: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에 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분전까지 대기하여 </a:t>
                      </a: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주시기 바랍니다</a:t>
                      </a:r>
                      <a:r>
                        <a:rPr lang="en-US" altLang="ko-KR" sz="10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. </a:t>
                      </a:r>
                      <a:endParaRPr lang="ko-KR" altLang="en-US" sz="10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7. 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골프 에티켓 미 준수 및 클럽 이미지 훼손 시 차후에 예약을 제한하거나 정지 될 수 있습니다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  <a:endParaRPr lang="ko-KR" altLang="en-US" sz="10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indent="0" algn="just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8. 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성수기 및 계절별 일출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일몰의 변화에 따른 부득이한 시간조정이 발생할 경우 양지하여 주시기 바랍니다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  <a:endParaRPr lang="ko-KR" altLang="en-US" sz="1000" b="1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900" b="1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37143" marR="137143" marT="5088" marB="508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520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상기의 약정사항을 준수할 것을 확인하며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본 약정에 따른 안내와 업무의 처리를 위해</a:t>
                      </a:r>
                      <a:endParaRPr lang="en-US" altLang="ko-KR" sz="1000" b="1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클럽이 필요한 범위에서의 개인정보의 수집 및 활용에 아무런 </a:t>
                      </a:r>
                      <a:r>
                        <a:rPr lang="ko-KR" altLang="en-US" sz="1000" b="1" dirty="0" err="1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이의없이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동의합니다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2018   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년         월          일</a:t>
                      </a:r>
                      <a:endParaRPr lang="en-US" altLang="ko-KR" sz="1000" b="1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신청인                     </a:t>
                      </a:r>
                      <a:r>
                        <a:rPr lang="en-US" altLang="ko-KR" sz="10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인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137143" marR="137143" marT="5088" marB="5088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760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홈페이지 </a:t>
                      </a:r>
                      <a:r>
                        <a:rPr lang="en-US" altLang="ko-KR" sz="1000" b="1" dirty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  <a:hlinkClick r:id="rId2"/>
                        </a:rPr>
                        <a:t>http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  <a:hlinkClick r:id="rId2"/>
                        </a:rPr>
                        <a:t>://www.crystalvalley.co.kr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⊙ 예약실전화 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02) 737-0189  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⊙ 예약실팩스  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02) 725-1001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342" marR="5342" marT="5088" marB="5088" anchor="b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그림 3" descr="황금새그림로그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64904" y="8676456"/>
            <a:ext cx="720080" cy="4320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84984" y="8722949"/>
            <a:ext cx="1870298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b="1" dirty="0" err="1" smtClean="0">
                <a:solidFill>
                  <a:schemeClr val="tx2">
                    <a:lumMod val="50000"/>
                  </a:schemeClr>
                </a:solidFill>
              </a:rPr>
              <a:t>크리스탈밸리</a:t>
            </a:r>
            <a:r>
              <a:rPr lang="ko-KR" altLang="en-US" sz="1100" b="1" dirty="0" smtClean="0">
                <a:solidFill>
                  <a:schemeClr val="tx2">
                    <a:lumMod val="50000"/>
                  </a:schemeClr>
                </a:solidFill>
              </a:rPr>
              <a:t> 컨트리클럽</a:t>
            </a:r>
            <a:endParaRPr lang="en-US" altLang="ko-KR" sz="11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1474</TotalTime>
  <Words>274</Words>
  <Application>Microsoft Office PowerPoint</Application>
  <PresentationFormat>화면 슬라이드 쇼(4:3)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ProSa</dc:creator>
  <cp:lastModifiedBy>seran01</cp:lastModifiedBy>
  <cp:revision>210</cp:revision>
  <dcterms:created xsi:type="dcterms:W3CDTF">2012-11-05T23:37:40Z</dcterms:created>
  <dcterms:modified xsi:type="dcterms:W3CDTF">2019-01-10T02:23:03Z</dcterms:modified>
</cp:coreProperties>
</file>